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Sniglet" panose="020B0604020202020204" charset="0"/>
      <p:regular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Create</a:t>
            </a:r>
            <a:r>
              <a:rPr lang="es-ES" sz="3400" dirty="0"/>
              <a:t> new </a:t>
            </a:r>
            <a:r>
              <a:rPr lang="es-ES" sz="3400" dirty="0" err="1"/>
              <a:t>Schools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Manage</a:t>
            </a:r>
            <a:r>
              <a:rPr lang="es-ES" sz="3400" dirty="0"/>
              <a:t> </a:t>
            </a:r>
            <a:r>
              <a:rPr lang="es-ES" sz="3400" dirty="0" err="1"/>
              <a:t>users</a:t>
            </a:r>
            <a:r>
              <a:rPr lang="es-ES" sz="3400" dirty="0"/>
              <a:t> and </a:t>
            </a:r>
            <a:r>
              <a:rPr lang="es-ES" sz="3400" dirty="0" err="1"/>
              <a:t>subjects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Put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Take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esktop\Ej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ownloads\image_2018-03-01_19-28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VARO\Desktop\Prof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0"/>
            <a:ext cx="9163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LVARO\Desktop\Prof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Strengths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Weaknesses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Oportunities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Threats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1" y="2204864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9675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1: </a:t>
            </a:r>
            <a:r>
              <a:rPr lang="es-ES" sz="3600" dirty="0" err="1"/>
              <a:t>CRUDs</a:t>
            </a:r>
            <a:r>
              <a:rPr lang="es-ES" sz="3600" dirty="0"/>
              <a:t> and </a:t>
            </a:r>
            <a:r>
              <a:rPr lang="es-ES" sz="3600" dirty="0" err="1"/>
              <a:t>Main</a:t>
            </a:r>
            <a:r>
              <a:rPr lang="es-ES" sz="3600" dirty="0"/>
              <a:t> Page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2: </a:t>
            </a:r>
            <a:r>
              <a:rPr lang="es-ES" sz="3600" dirty="0" err="1"/>
              <a:t>Uploading</a:t>
            </a:r>
            <a:r>
              <a:rPr lang="es-ES" sz="3600" dirty="0"/>
              <a:t> </a:t>
            </a:r>
            <a:r>
              <a:rPr lang="es-ES" sz="3600" dirty="0" err="1"/>
              <a:t>documents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11160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Technology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36756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51" y="1397000"/>
            <a:ext cx="3101432" cy="34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50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2924944"/>
            <a:ext cx="530476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2852936"/>
            <a:ext cx="541904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94093"/>
            <a:ext cx="7390476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32" y="2852936"/>
            <a:ext cx="534285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395571" cy="28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92"/>
          <p:cNvSpPr/>
          <p:nvPr/>
        </p:nvSpPr>
        <p:spPr>
          <a:xfrm>
            <a:off x="2765194" y="4077072"/>
            <a:ext cx="2231700" cy="22317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40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800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1100€/y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592"/>
          <p:cNvSpPr/>
          <p:nvPr/>
        </p:nvSpPr>
        <p:spPr>
          <a:xfrm>
            <a:off x="2736618" y="1810920"/>
            <a:ext cx="2231700" cy="22317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550€/y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Shape 592"/>
          <p:cNvSpPr/>
          <p:nvPr/>
        </p:nvSpPr>
        <p:spPr>
          <a:xfrm>
            <a:off x="5076056" y="1810920"/>
            <a:ext cx="2231700" cy="2231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" name="Shape 592"/>
          <p:cNvSpPr/>
          <p:nvPr/>
        </p:nvSpPr>
        <p:spPr>
          <a:xfrm>
            <a:off x="367610" y="1810920"/>
            <a:ext cx="2231700" cy="22317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ClimbCode:</a:t>
            </a:r>
          </a:p>
          <a:p>
            <a:pPr indent="-457200" algn="just"/>
            <a:r>
              <a:rPr lang="en" sz="3000" dirty="0"/>
              <a:t>Platform for teachers and students</a:t>
            </a:r>
          </a:p>
          <a:p>
            <a:pPr indent="-457200" algn="just"/>
            <a:r>
              <a:rPr lang="en" sz="3000" dirty="0"/>
              <a:t>Help to other subjects</a:t>
            </a:r>
          </a:p>
          <a:p>
            <a:pPr indent="-457200" algn="just"/>
            <a:r>
              <a:rPr lang="en" sz="3000" dirty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Two</a:t>
            </a:r>
            <a:r>
              <a:rPr lang="es-ES" sz="3000" dirty="0"/>
              <a:t> in </a:t>
            </a:r>
            <a:r>
              <a:rPr lang="es-ES" sz="3000" dirty="0" err="1"/>
              <a:t>one</a:t>
            </a:r>
            <a:r>
              <a:rPr lang="es-ES" sz="3000" dirty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348</Words>
  <Application>Microsoft Office PowerPoint</Application>
  <PresentationFormat>Presentación en pantalla (4:3)</PresentationFormat>
  <Paragraphs>144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51</cp:revision>
  <dcterms:modified xsi:type="dcterms:W3CDTF">2018-03-02T15:36:49Z</dcterms:modified>
</cp:coreProperties>
</file>